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41" autoAdjust="0"/>
  </p:normalViewPr>
  <p:slideViewPr>
    <p:cSldViewPr snapToGrid="0">
      <p:cViewPr>
        <p:scale>
          <a:sx n="150" d="100"/>
          <a:sy n="150" d="100"/>
        </p:scale>
        <p:origin x="132" y="-16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7A0DD-BA2B-4668-9F90-A869CB5BA03A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DE5DC-159A-4883-A6DF-C934B86B088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1950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1DE5DC-159A-4883-A6DF-C934B86B088E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044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541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6400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6383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5717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3146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5991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2157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809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3792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9062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7829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ACE81-A0B4-4E5B-AECD-077AAB238690}" type="datetimeFigureOut">
              <a:rPr lang="pl-PL" smtClean="0"/>
              <a:t>18.04.2024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52FD7-C4F2-4CB8-9DE1-AC827F2744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014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3FBB3289-E302-5696-20D2-59EFD8587FB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2616" y="-24547"/>
            <a:ext cx="9676616" cy="6858000"/>
          </a:xfrm>
          <a:prstGeom prst="rect">
            <a:avLst/>
          </a:prstGeom>
        </p:spPr>
      </p:pic>
      <p:sp>
        <p:nvSpPr>
          <p:cNvPr id="4" name="Pole tekstowe 2">
            <a:extLst>
              <a:ext uri="{FF2B5EF4-FFF2-40B4-BE49-F238E27FC236}">
                <a16:creationId xmlns:a16="http://schemas.microsoft.com/office/drawing/2014/main" id="{7D91694B-7778-4079-ADDE-96588A8F8A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8626" y="2170730"/>
            <a:ext cx="5122069" cy="49291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sz="25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Łukasz Gierek</a:t>
            </a:r>
            <a:endParaRPr lang="pl-PL" altLang="pl-PL" sz="1350" dirty="0">
              <a:latin typeface="Arial" panose="020B0604020202020204" pitchFamily="34" charset="0"/>
            </a:endParaRPr>
          </a:p>
        </p:txBody>
      </p:sp>
      <p:sp>
        <p:nvSpPr>
          <p:cNvPr id="5" name="Text Box 1">
            <a:extLst>
              <a:ext uri="{FF2B5EF4-FFF2-40B4-BE49-F238E27FC236}">
                <a16:creationId xmlns:a16="http://schemas.microsoft.com/office/drawing/2014/main" id="{C7B8F596-A75C-423D-B739-84BC1D822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0310" y="3530503"/>
            <a:ext cx="4396811" cy="119514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</a:t>
            </a:r>
            <a:r>
              <a:rPr lang="pl-PL" altLang="pl-PL" dirty="0" err="1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Cyberniebezpieczeństwo</a:t>
            </a:r>
            <a:r>
              <a:rPr lang="pl-PL" altLang="pl-PL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</a:p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socjotechniki i formy </a:t>
            </a:r>
            <a:r>
              <a:rPr lang="pl-PL" altLang="pl-PL" dirty="0" err="1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cybermanipulacji</a:t>
            </a:r>
            <a:r>
              <a:rPr lang="pl-PL" altLang="pl-P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br>
              <a:rPr lang="pl-PL" altLang="pl-PL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l-PL" altLang="pl-PL" sz="600" dirty="0"/>
          </a:p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sz="900" b="1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Forma szkolenia:</a:t>
            </a:r>
            <a:r>
              <a:rPr lang="pl-PL" altLang="pl-PL" sz="900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szkolenie stacjonarne</a:t>
            </a:r>
            <a:br>
              <a:rPr lang="pl-PL" altLang="pl-PL" sz="900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altLang="pl-PL" sz="900" b="1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Czas trwania:</a:t>
            </a:r>
            <a:r>
              <a:rPr lang="pl-PL" altLang="pl-PL" sz="900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3h dydaktyczne</a:t>
            </a:r>
            <a:br>
              <a:rPr lang="pl-PL" altLang="pl-PL" sz="900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altLang="pl-PL" sz="900" b="1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Termin szkolenia:</a:t>
            </a:r>
            <a:r>
              <a:rPr lang="pl-PL" altLang="pl-PL" sz="900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06.12.2023</a:t>
            </a:r>
            <a:endParaRPr lang="pl-PL" altLang="pl-PL" sz="1350" dirty="0">
              <a:latin typeface="Arial" panose="020B0604020202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1F84663-6B89-4217-8237-9C72ECBD5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749" y="2548717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 sz="135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01ED6BC-52D3-4BEC-BDBA-47B99CBB9C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749" y="2891617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EAA5DA-577D-4303-94D7-7BF453976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749" y="2872631"/>
            <a:ext cx="138564" cy="657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altLang="pl-PL" sz="825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pl-PL" altLang="pl-PL" sz="825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pl-PL" altLang="pl-PL" sz="825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l-PL" altLang="pl-PL" sz="135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81196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</TotalTime>
  <Words>30</Words>
  <Application>Microsoft Office PowerPoint</Application>
  <PresentationFormat>Pokaz na ekranie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Arial Nova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Łukasz Gierek</dc:creator>
  <cp:lastModifiedBy>Łukasz Gierek</cp:lastModifiedBy>
  <cp:revision>11</cp:revision>
  <cp:lastPrinted>2022-04-04T13:56:03Z</cp:lastPrinted>
  <dcterms:created xsi:type="dcterms:W3CDTF">2022-04-04T13:10:40Z</dcterms:created>
  <dcterms:modified xsi:type="dcterms:W3CDTF">2024-04-18T04:41:00Z</dcterms:modified>
</cp:coreProperties>
</file>